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7" r:id="rId6"/>
    <p:sldId id="270" r:id="rId7"/>
    <p:sldId id="264" r:id="rId8"/>
    <p:sldId id="271" r:id="rId9"/>
    <p:sldId id="273" r:id="rId10"/>
    <p:sldId id="272" r:id="rId11"/>
    <p:sldId id="274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0886" autoAdjust="0"/>
  </p:normalViewPr>
  <p:slideViewPr>
    <p:cSldViewPr snapToGrid="0">
      <p:cViewPr varScale="1">
        <p:scale>
          <a:sx n="63" d="100"/>
          <a:sy n="63" d="100"/>
        </p:scale>
        <p:origin x="-12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8BE1-E943-4807-A24B-2138E6F7FC9E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4AA1-CB3F-4774-B25F-FE6F1A20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7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06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1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4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6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4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7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4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4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6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0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1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D905-6F16-4D2F-8B82-6BF346F86E51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" y="5765319"/>
            <a:ext cx="888143" cy="888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375" y="355601"/>
            <a:ext cx="8779142" cy="117885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факультета Сестринского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5" y="0"/>
            <a:ext cx="1211040" cy="1031534"/>
          </a:xfrm>
          <a:prstGeom prst="rect">
            <a:avLst/>
          </a:prstGeom>
        </p:spPr>
      </p:pic>
      <p:pic>
        <p:nvPicPr>
          <p:cNvPr id="1026" name="Picture 2" descr="F:\oDs76qu0CCU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2"/>
          <a:stretch/>
        </p:blipFill>
        <p:spPr bwMode="auto">
          <a:xfrm>
            <a:off x="2695975" y="1600200"/>
            <a:ext cx="6798545" cy="505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91439"/>
            <a:ext cx="10515600" cy="1442719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ФОТО-галерея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2015-202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гг.</a:t>
            </a: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44" y="629920"/>
            <a:ext cx="4343031" cy="3007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68102"/>
            <a:ext cx="5994400" cy="4640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29" y="3814970"/>
            <a:ext cx="5247271" cy="2951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15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91439"/>
            <a:ext cx="10515600" cy="1442719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ФОТО-галерея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2015-202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гг.</a:t>
            </a: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8" y="1134758"/>
            <a:ext cx="3805086" cy="5066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73" y="1557331"/>
            <a:ext cx="3328670" cy="4438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12" y="2346960"/>
            <a:ext cx="4252039" cy="3192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4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179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объединения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626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руководителя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FC48C9-48E0-4277-B8D5-BF30266455E8}"/>
              </a:ext>
            </a:extLst>
          </p:cNvPr>
          <p:cNvSpPr txBox="1"/>
          <p:nvPr/>
        </p:nvSpPr>
        <p:spPr>
          <a:xfrm>
            <a:off x="1280160" y="5171283"/>
            <a:ext cx="397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Председатель актива факультета сестринского образования </a:t>
            </a:r>
            <a:r>
              <a:rPr lang="ru-RU" dirty="0" smtClean="0">
                <a:cs typeface="Times New Roman" panose="02020603050405020304" pitchFamily="18" charset="0"/>
              </a:rPr>
              <a:t>– Ломтев Матвей Николаевич          </a:t>
            </a:r>
            <a:r>
              <a:rPr lang="en-US" dirty="0" smtClean="0">
                <a:cs typeface="Times New Roman" panose="02020603050405020304" pitchFamily="18" charset="0"/>
              </a:rPr>
              <a:t>                   </a:t>
            </a:r>
            <a:r>
              <a:rPr lang="ru-RU" dirty="0" smtClean="0">
                <a:cs typeface="Times New Roman" panose="02020603050405020304" pitchFamily="18" charset="0"/>
              </a:rPr>
              <a:t>Тел</a:t>
            </a:r>
            <a:r>
              <a:rPr lang="ru-RU" dirty="0">
                <a:cs typeface="Times New Roman" panose="02020603050405020304" pitchFamily="18" charset="0"/>
              </a:rPr>
              <a:t>. </a:t>
            </a:r>
            <a:r>
              <a:rPr lang="ru-RU" dirty="0" smtClean="0">
                <a:cs typeface="Times New Roman" panose="02020603050405020304" pitchFamily="18" charset="0"/>
              </a:rPr>
              <a:t>89021973998</a:t>
            </a:r>
            <a:endParaRPr lang="ru-RU" dirty="0"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cs typeface="Times New Roman" panose="02020603050405020304" pitchFamily="18" charset="0"/>
              </a:rPr>
              <a:t>Эл.почта</a:t>
            </a:r>
            <a:r>
              <a:rPr lang="ru-RU" dirty="0" smtClean="0">
                <a:cs typeface="Times New Roman" panose="02020603050405020304" pitchFamily="18" charset="0"/>
              </a:rPr>
              <a:t>:</a:t>
            </a:r>
            <a:r>
              <a:rPr lang="en-US" dirty="0" smtClean="0">
                <a:cs typeface="Times New Roman" panose="02020603050405020304" pitchFamily="18" charset="0"/>
              </a:rPr>
              <a:t>goryanitsamatvei@gmail.com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550226-96CC-43E8-AC74-64CFBBA66E97}"/>
              </a:ext>
            </a:extLst>
          </p:cNvPr>
          <p:cNvSpPr txBox="1"/>
          <p:nvPr/>
        </p:nvSpPr>
        <p:spPr>
          <a:xfrm>
            <a:off x="6327734" y="5171283"/>
            <a:ext cx="4284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Зам.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Председателя актива факультета сестринского образования </a:t>
            </a:r>
            <a:r>
              <a:rPr lang="ru-RU" dirty="0">
                <a:cs typeface="Times New Roman" panose="02020603050405020304" pitchFamily="18" charset="0"/>
              </a:rPr>
              <a:t>– </a:t>
            </a:r>
            <a:r>
              <a:rPr lang="ru-RU" dirty="0" smtClean="0">
                <a:cs typeface="Times New Roman" panose="02020603050405020304" pitchFamily="18" charset="0"/>
              </a:rPr>
              <a:t>        Уварова Арина Александровна</a:t>
            </a: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Тел.89502531848 </a:t>
            </a:r>
            <a:r>
              <a:rPr lang="ru-RU" dirty="0" err="1" smtClean="0">
                <a:cs typeface="Times New Roman" panose="02020603050405020304" pitchFamily="18" charset="0"/>
              </a:rPr>
              <a:t>Эл.почта</a:t>
            </a:r>
            <a:r>
              <a:rPr lang="ru-RU" dirty="0" smtClean="0">
                <a:cs typeface="Times New Roman" panose="02020603050405020304" pitchFamily="18" charset="0"/>
              </a:rPr>
              <a:t>:</a:t>
            </a:r>
            <a:r>
              <a:rPr lang="en-US" dirty="0">
                <a:cs typeface="Times New Roman" panose="02020603050405020304" pitchFamily="18" charset="0"/>
              </a:rPr>
              <a:t>arina.uvarova@bk.ru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F:\VSzv3TvKk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76" y="941549"/>
            <a:ext cx="3168385" cy="42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j9AspqE9pO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89" y="941549"/>
            <a:ext cx="3168385" cy="42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133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объединения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2240" y="1538923"/>
            <a:ext cx="8710329" cy="522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объединения: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социальной активности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студентов.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умений 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самоуправления.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студентов к ответственному участию в жизни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объединения: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осуществление внеучебной и социальной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воспитательных, профилактических, культурно – массовых и других внеучебных и досуговых мероприятий 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Университете. 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1440"/>
            <a:ext cx="10576560" cy="734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 объединения 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2015-202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7500" y="813922"/>
            <a:ext cx="6045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Этика; </a:t>
            </a:r>
            <a:r>
              <a:rPr lang="ru-RU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Деонтология</a:t>
            </a:r>
            <a:r>
              <a:rPr lang="ru-RU" sz="28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1ED8E6-8D45-4E66-A026-6EF313080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1" y="1635669"/>
            <a:ext cx="3235568" cy="2157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AB9FF6-BF86-4B8E-A85C-49F20D0D3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85" y="4354791"/>
            <a:ext cx="3430677" cy="2287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5" y="4165352"/>
            <a:ext cx="3714779" cy="2477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37" y="1444812"/>
            <a:ext cx="3820210" cy="2547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83" y="4102386"/>
            <a:ext cx="3586480" cy="2391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39" y="1564855"/>
            <a:ext cx="3447967" cy="2299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855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188" y="216261"/>
            <a:ext cx="10515600" cy="6707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 объединения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D9FD69-E349-454D-A3F4-C5963092D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67" y="3608873"/>
            <a:ext cx="2477553" cy="3075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A103404-D8FC-4F10-972C-948844A19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00" y="4485773"/>
            <a:ext cx="3122117" cy="2198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509DDF5-6A20-4A18-BCB6-6BC34ABE5E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27" y="1852983"/>
            <a:ext cx="3184861" cy="2386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A0090F2-5ACA-4BCF-841C-6EC0FAFBB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19" y="2754107"/>
            <a:ext cx="2952382" cy="3930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127760" y="965142"/>
            <a:ext cx="6979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традиционно в конце апреля отмечается –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факультета сестринского образования.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был организован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концерт, посвященный дню факультета. Сие мероприятие длилось два дня. В первый день был проведён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следовательно во второй – концерт.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99" y="5884544"/>
            <a:ext cx="1997927" cy="799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2019г.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188" y="216261"/>
            <a:ext cx="10515600" cy="6707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 объединения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760" y="965142"/>
            <a:ext cx="6979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0DDDE7-EBAA-4F97-8227-F091E599D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4" y="887024"/>
            <a:ext cx="3805703" cy="2641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73" y="1077144"/>
            <a:ext cx="3576276" cy="2970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45" y="1365252"/>
            <a:ext cx="3756237" cy="2543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8" y="3759200"/>
            <a:ext cx="3893296" cy="25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48" y="4226560"/>
            <a:ext cx="3440657" cy="2293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89" y="4197221"/>
            <a:ext cx="3839593" cy="2293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Прямоугольник 17"/>
          <p:cNvSpPr/>
          <p:nvPr/>
        </p:nvSpPr>
        <p:spPr>
          <a:xfrm>
            <a:off x="309078" y="6299201"/>
            <a:ext cx="3337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апреля 2019г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6551" y="785154"/>
            <a:ext cx="5394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«Диабет –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сахар»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4180690"/>
            <a:ext cx="3834341" cy="2554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9" y="1315713"/>
            <a:ext cx="4055851" cy="2702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8" y="4180690"/>
            <a:ext cx="3743858" cy="2494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5713"/>
            <a:ext cx="4014234" cy="2702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70" y="1413924"/>
            <a:ext cx="3309303" cy="2505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1" y="4229025"/>
            <a:ext cx="3303382" cy="2497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9680" y="-294640"/>
            <a:ext cx="9601200" cy="139925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 объединения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4487" y="1086171"/>
            <a:ext cx="7289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СГМУ.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 мастер-классы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школьников, их родителей и классных руководителей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83" y="1859279"/>
            <a:ext cx="3389436" cy="4680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50" y="2902053"/>
            <a:ext cx="2728710" cy="3637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9" y="3891280"/>
            <a:ext cx="1986606" cy="2648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55" y="2410678"/>
            <a:ext cx="3097333" cy="4128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2419881" y="8953"/>
            <a:ext cx="7894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Традиционные мероприятия объединения </a:t>
            </a:r>
            <a:br>
              <a:rPr lang="ru-RU" sz="3200" dirty="0"/>
            </a:br>
            <a:r>
              <a:rPr lang="ru-RU" sz="3200" dirty="0"/>
              <a:t>2015-2021.</a:t>
            </a:r>
          </a:p>
        </p:txBody>
      </p:sp>
    </p:spTree>
    <p:extLst>
      <p:ext uri="{BB962C8B-B14F-4D97-AF65-F5344CB8AC3E}">
        <p14:creationId xmlns:p14="http://schemas.microsoft.com/office/powerpoint/2010/main" val="21025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91439"/>
            <a:ext cx="10515600" cy="1442719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ФОТО-галерея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2015-202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гг.</a:t>
            </a: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262379"/>
            <a:ext cx="6485467" cy="4792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34" y="629920"/>
            <a:ext cx="5126751" cy="3415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49" y="4211748"/>
            <a:ext cx="3779519" cy="250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025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196</Words>
  <Application>Microsoft Office PowerPoint</Application>
  <PresentationFormat>Произвольный</PresentationFormat>
  <Paragraphs>45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Актив факультета Сестринского образования</vt:lpstr>
      <vt:lpstr>Руководство объединения</vt:lpstr>
      <vt:lpstr>Основные направления деятельности объединения</vt:lpstr>
      <vt:lpstr>Традиционные мероприятия объединения  2015-2021.</vt:lpstr>
      <vt:lpstr>Традиционные мероприятия объединения  2015-2021.</vt:lpstr>
      <vt:lpstr>Традиционные мероприятия объединения  2015-2021.</vt:lpstr>
      <vt:lpstr>Традиционные мероприятия объединения  2015-2021.</vt:lpstr>
      <vt:lpstr>Презентация PowerPoint</vt:lpstr>
      <vt:lpstr>ФОТО-галерея 2015-2021 гг. </vt:lpstr>
      <vt:lpstr>ФОТО-галерея 2015-2021 гг. </vt:lpstr>
      <vt:lpstr>ФОТО-галерея 2015-2021 гг.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студенческого объединения</dc:title>
  <dc:creator>balakishievaan</dc:creator>
  <cp:lastModifiedBy>Flesh</cp:lastModifiedBy>
  <cp:revision>50</cp:revision>
  <cp:lastPrinted>2020-02-16T18:59:46Z</cp:lastPrinted>
  <dcterms:created xsi:type="dcterms:W3CDTF">2020-02-12T08:51:09Z</dcterms:created>
  <dcterms:modified xsi:type="dcterms:W3CDTF">2021-10-19T13:18:39Z</dcterms:modified>
</cp:coreProperties>
</file>